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for students to online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2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2" y="77585"/>
            <a:ext cx="10632952" cy="5946371"/>
          </a:xfrm>
        </p:spPr>
      </p:pic>
      <p:sp>
        <p:nvSpPr>
          <p:cNvPr id="6" name="TextBox 5"/>
          <p:cNvSpPr txBox="1"/>
          <p:nvPr/>
        </p:nvSpPr>
        <p:spPr>
          <a:xfrm>
            <a:off x="982412" y="6090458"/>
            <a:ext cx="10008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your computer and internet speed at home adequate?  Do you need to have Google browser installed </a:t>
            </a:r>
          </a:p>
          <a:p>
            <a:r>
              <a:rPr lang="en-US" dirty="0" smtClean="0"/>
              <a:t>in your computer to access Google Classroom?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7" y="202276"/>
            <a:ext cx="10669964" cy="5960226"/>
          </a:xfrm>
        </p:spPr>
      </p:pic>
      <p:sp>
        <p:nvSpPr>
          <p:cNvPr id="5" name="TextBox 4"/>
          <p:cNvSpPr txBox="1"/>
          <p:nvPr/>
        </p:nvSpPr>
        <p:spPr>
          <a:xfrm>
            <a:off x="1213658" y="6373091"/>
            <a:ext cx="802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Designate a space at home where you won’t get distracted easily and is comfortable.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1" y="279862"/>
            <a:ext cx="10483133" cy="5938058"/>
          </a:xfrm>
        </p:spPr>
      </p:pic>
      <p:sp>
        <p:nvSpPr>
          <p:cNvPr id="5" name="TextBox 4"/>
          <p:cNvSpPr txBox="1"/>
          <p:nvPr/>
        </p:nvSpPr>
        <p:spPr>
          <a:xfrm>
            <a:off x="942109" y="6262255"/>
            <a:ext cx="10712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easy to put the class to the side since you are not meeting face to face. It’s important you establish a regular </a:t>
            </a:r>
          </a:p>
          <a:p>
            <a:r>
              <a:rPr lang="en-US" dirty="0" smtClean="0"/>
              <a:t>time to give attention to the class. </a:t>
            </a:r>
          </a:p>
        </p:txBody>
      </p:sp>
    </p:spTree>
    <p:extLst>
      <p:ext uri="{BB962C8B-B14F-4D97-AF65-F5344CB8AC3E}">
        <p14:creationId xmlns:p14="http://schemas.microsoft.com/office/powerpoint/2010/main" val="22926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2" y="157940"/>
            <a:ext cx="10449847" cy="5926975"/>
          </a:xfrm>
        </p:spPr>
      </p:pic>
      <p:sp>
        <p:nvSpPr>
          <p:cNvPr id="5" name="TextBox 4"/>
          <p:cNvSpPr txBox="1"/>
          <p:nvPr/>
        </p:nvSpPr>
        <p:spPr>
          <a:xfrm>
            <a:off x="982559" y="6084915"/>
            <a:ext cx="1053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though your assignment is not due yet, check in every day to see if your teacher messaged you or posted </a:t>
            </a:r>
          </a:p>
          <a:p>
            <a:r>
              <a:rPr lang="en-US" dirty="0" smtClean="0"/>
              <a:t>an announcement to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6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0" y="313112"/>
            <a:ext cx="10147848" cy="5649883"/>
          </a:xfrm>
        </p:spPr>
      </p:pic>
      <p:sp>
        <p:nvSpPr>
          <p:cNvPr id="5" name="TextBox 4"/>
          <p:cNvSpPr txBox="1"/>
          <p:nvPr/>
        </p:nvSpPr>
        <p:spPr>
          <a:xfrm>
            <a:off x="1136073" y="6251171"/>
            <a:ext cx="1077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cram. Know what assignments are due in advance, not just the next day so you can plan you study schedule.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3" y="207817"/>
            <a:ext cx="10808561" cy="6043353"/>
          </a:xfrm>
        </p:spPr>
      </p:pic>
      <p:sp>
        <p:nvSpPr>
          <p:cNvPr id="5" name="TextBox 4"/>
          <p:cNvSpPr txBox="1"/>
          <p:nvPr/>
        </p:nvSpPr>
        <p:spPr>
          <a:xfrm>
            <a:off x="1102822" y="6339840"/>
            <a:ext cx="913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questions about your assignments or need help, message, email or call your teacher.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1" y="224444"/>
            <a:ext cx="10808479" cy="6104312"/>
          </a:xfrm>
        </p:spPr>
      </p:pic>
      <p:sp>
        <p:nvSpPr>
          <p:cNvPr id="5" name="TextBox 4"/>
          <p:cNvSpPr txBox="1"/>
          <p:nvPr/>
        </p:nvSpPr>
        <p:spPr>
          <a:xfrm>
            <a:off x="1069570" y="6406343"/>
            <a:ext cx="974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to know at least one classmate where you can both motivate each other and help each other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6695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69</TotalTime>
  <Words>171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Tips for students to online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students to online learning</dc:title>
  <dc:creator>Windows User</dc:creator>
  <cp:lastModifiedBy>Windows User</cp:lastModifiedBy>
  <cp:revision>5</cp:revision>
  <dcterms:created xsi:type="dcterms:W3CDTF">2020-08-19T00:24:07Z</dcterms:created>
  <dcterms:modified xsi:type="dcterms:W3CDTF">2020-08-19T01:33:52Z</dcterms:modified>
</cp:coreProperties>
</file>